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68" r:id="rId4"/>
    <p:sldId id="257" r:id="rId5"/>
    <p:sldId id="259" r:id="rId6"/>
    <p:sldId id="258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5E6D6-DC4C-422A-A2E7-1C10E3D972B0}" v="327" dt="2024-08-08T13:38:01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eb Perkins" userId="654d7a85-a81f-4d31-9231-a5d8e50e79c9" providerId="ADAL" clId="{D875E6D6-DC4C-422A-A2E7-1C10E3D972B0}"/>
    <pc:docChg chg="undo redo custSel addSld delSld modSld">
      <pc:chgData name="Caleb Perkins" userId="654d7a85-a81f-4d31-9231-a5d8e50e79c9" providerId="ADAL" clId="{D875E6D6-DC4C-422A-A2E7-1C10E3D972B0}" dt="2024-08-08T13:39:12.587" v="4199" actId="1076"/>
      <pc:docMkLst>
        <pc:docMk/>
      </pc:docMkLst>
      <pc:sldChg chg="addSp modSp mod">
        <pc:chgData name="Caleb Perkins" userId="654d7a85-a81f-4d31-9231-a5d8e50e79c9" providerId="ADAL" clId="{D875E6D6-DC4C-422A-A2E7-1C10E3D972B0}" dt="2024-07-19T19:56:02.913" v="2847" actId="20577"/>
        <pc:sldMkLst>
          <pc:docMk/>
          <pc:sldMk cId="2176603851" sldId="257"/>
        </pc:sldMkLst>
        <pc:spChg chg="mod">
          <ac:chgData name="Caleb Perkins" userId="654d7a85-a81f-4d31-9231-a5d8e50e79c9" providerId="ADAL" clId="{D875E6D6-DC4C-422A-A2E7-1C10E3D972B0}" dt="2024-06-26T19:02:01.896" v="636" actId="20577"/>
          <ac:spMkLst>
            <pc:docMk/>
            <pc:sldMk cId="2176603851" sldId="257"/>
            <ac:spMk id="2" creationId="{13BA1B63-48EB-CA0F-4661-9FF268DF9F3E}"/>
          </ac:spMkLst>
        </pc:spChg>
        <pc:spChg chg="mod">
          <ac:chgData name="Caleb Perkins" userId="654d7a85-a81f-4d31-9231-a5d8e50e79c9" providerId="ADAL" clId="{D875E6D6-DC4C-422A-A2E7-1C10E3D972B0}" dt="2024-07-19T19:56:02.913" v="2847" actId="20577"/>
          <ac:spMkLst>
            <pc:docMk/>
            <pc:sldMk cId="2176603851" sldId="257"/>
            <ac:spMk id="7" creationId="{3A1748D0-F681-D6C2-E2A7-4A77EDC6EF40}"/>
          </ac:spMkLst>
        </pc:spChg>
        <pc:spChg chg="add mod">
          <ac:chgData name="Caleb Perkins" userId="654d7a85-a81f-4d31-9231-a5d8e50e79c9" providerId="ADAL" clId="{D875E6D6-DC4C-422A-A2E7-1C10E3D972B0}" dt="2024-06-26T16:02:15.859" v="556" actId="1076"/>
          <ac:spMkLst>
            <pc:docMk/>
            <pc:sldMk cId="2176603851" sldId="257"/>
            <ac:spMk id="8" creationId="{5B641AEB-76EF-F4F5-5EAE-6919F17AC300}"/>
          </ac:spMkLst>
        </pc:spChg>
      </pc:sldChg>
      <pc:sldChg chg="addSp delSp modSp mod">
        <pc:chgData name="Caleb Perkins" userId="654d7a85-a81f-4d31-9231-a5d8e50e79c9" providerId="ADAL" clId="{D875E6D6-DC4C-422A-A2E7-1C10E3D972B0}" dt="2024-06-26T16:06:26.905" v="569" actId="1076"/>
        <pc:sldMkLst>
          <pc:docMk/>
          <pc:sldMk cId="1915584335" sldId="258"/>
        </pc:sldMkLst>
        <pc:spChg chg="add mod">
          <ac:chgData name="Caleb Perkins" userId="654d7a85-a81f-4d31-9231-a5d8e50e79c9" providerId="ADAL" clId="{D875E6D6-DC4C-422A-A2E7-1C10E3D972B0}" dt="2024-06-26T16:02:37.765" v="559" actId="1076"/>
          <ac:spMkLst>
            <pc:docMk/>
            <pc:sldMk cId="1915584335" sldId="258"/>
            <ac:spMk id="6" creationId="{78FB24D0-C2CA-6A57-C63E-23B8DC559DDB}"/>
          </ac:spMkLst>
        </pc:spChg>
        <pc:spChg chg="add del mod">
          <ac:chgData name="Caleb Perkins" userId="654d7a85-a81f-4d31-9231-a5d8e50e79c9" providerId="ADAL" clId="{D875E6D6-DC4C-422A-A2E7-1C10E3D972B0}" dt="2024-06-26T16:05:51.033" v="564" actId="478"/>
          <ac:spMkLst>
            <pc:docMk/>
            <pc:sldMk cId="1915584335" sldId="258"/>
            <ac:spMk id="8" creationId="{C44AE2A2-422E-B6A3-0C8E-BED270FD04B8}"/>
          </ac:spMkLst>
        </pc:spChg>
        <pc:graphicFrameChg chg="add mod">
          <ac:chgData name="Caleb Perkins" userId="654d7a85-a81f-4d31-9231-a5d8e50e79c9" providerId="ADAL" clId="{D875E6D6-DC4C-422A-A2E7-1C10E3D972B0}" dt="2024-06-26T16:06:26.905" v="569" actId="1076"/>
          <ac:graphicFrameMkLst>
            <pc:docMk/>
            <pc:sldMk cId="1915584335" sldId="258"/>
            <ac:graphicFrameMk id="9" creationId="{36018484-AADB-19E2-5CF1-FB40E2B8E03C}"/>
          </ac:graphicFrameMkLst>
        </pc:graphicFrameChg>
        <pc:picChg chg="del mod">
          <ac:chgData name="Caleb Perkins" userId="654d7a85-a81f-4d31-9231-a5d8e50e79c9" providerId="ADAL" clId="{D875E6D6-DC4C-422A-A2E7-1C10E3D972B0}" dt="2024-06-26T16:05:19.199" v="561" actId="478"/>
          <ac:picMkLst>
            <pc:docMk/>
            <pc:sldMk cId="1915584335" sldId="258"/>
            <ac:picMk id="5" creationId="{A2F72EC6-17CA-CA95-1B2D-788E99595E40}"/>
          </ac:picMkLst>
        </pc:picChg>
      </pc:sldChg>
      <pc:sldChg chg="addSp modSp mod">
        <pc:chgData name="Caleb Perkins" userId="654d7a85-a81f-4d31-9231-a5d8e50e79c9" providerId="ADAL" clId="{D875E6D6-DC4C-422A-A2E7-1C10E3D972B0}" dt="2024-06-26T16:02:46.380" v="560" actId="404"/>
        <pc:sldMkLst>
          <pc:docMk/>
          <pc:sldMk cId="783008359" sldId="259"/>
        </pc:sldMkLst>
        <pc:spChg chg="add mod">
          <ac:chgData name="Caleb Perkins" userId="654d7a85-a81f-4d31-9231-a5d8e50e79c9" providerId="ADAL" clId="{D875E6D6-DC4C-422A-A2E7-1C10E3D972B0}" dt="2024-06-26T16:02:46.380" v="560" actId="404"/>
          <ac:spMkLst>
            <pc:docMk/>
            <pc:sldMk cId="783008359" sldId="259"/>
            <ac:spMk id="7" creationId="{41C38524-6B9F-7BEB-7A20-61F6FD0F09F1}"/>
          </ac:spMkLst>
        </pc:spChg>
      </pc:sldChg>
      <pc:sldChg chg="new del">
        <pc:chgData name="Caleb Perkins" userId="654d7a85-a81f-4d31-9231-a5d8e50e79c9" providerId="ADAL" clId="{D875E6D6-DC4C-422A-A2E7-1C10E3D972B0}" dt="2024-06-26T16:09:24.707" v="571" actId="680"/>
        <pc:sldMkLst>
          <pc:docMk/>
          <pc:sldMk cId="1650100678" sldId="260"/>
        </pc:sldMkLst>
      </pc:sldChg>
      <pc:sldChg chg="modSp new mod">
        <pc:chgData name="Caleb Perkins" userId="654d7a85-a81f-4d31-9231-a5d8e50e79c9" providerId="ADAL" clId="{D875E6D6-DC4C-422A-A2E7-1C10E3D972B0}" dt="2024-07-30T20:06:49.701" v="2887" actId="20577"/>
        <pc:sldMkLst>
          <pc:docMk/>
          <pc:sldMk cId="3636271210" sldId="260"/>
        </pc:sldMkLst>
        <pc:spChg chg="mod">
          <ac:chgData name="Caleb Perkins" userId="654d7a85-a81f-4d31-9231-a5d8e50e79c9" providerId="ADAL" clId="{D875E6D6-DC4C-422A-A2E7-1C10E3D972B0}" dt="2024-06-27T14:17:22.219" v="1099" actId="20577"/>
          <ac:spMkLst>
            <pc:docMk/>
            <pc:sldMk cId="3636271210" sldId="260"/>
            <ac:spMk id="2" creationId="{166B554C-4E96-CD89-DEFE-7C54ABFB902A}"/>
          </ac:spMkLst>
        </pc:spChg>
        <pc:spChg chg="mod">
          <ac:chgData name="Caleb Perkins" userId="654d7a85-a81f-4d31-9231-a5d8e50e79c9" providerId="ADAL" clId="{D875E6D6-DC4C-422A-A2E7-1C10E3D972B0}" dt="2024-07-30T20:06:49.701" v="2887" actId="20577"/>
          <ac:spMkLst>
            <pc:docMk/>
            <pc:sldMk cId="3636271210" sldId="260"/>
            <ac:spMk id="3" creationId="{E2E955F6-89A0-1451-FACC-7E19320A5640}"/>
          </ac:spMkLst>
        </pc:spChg>
      </pc:sldChg>
      <pc:sldChg chg="addSp delSp modSp new mod setBg">
        <pc:chgData name="Caleb Perkins" userId="654d7a85-a81f-4d31-9231-a5d8e50e79c9" providerId="ADAL" clId="{D875E6D6-DC4C-422A-A2E7-1C10E3D972B0}" dt="2024-07-03T13:08:51.263" v="1984" actId="20577"/>
        <pc:sldMkLst>
          <pc:docMk/>
          <pc:sldMk cId="2733631773" sldId="261"/>
        </pc:sldMkLst>
        <pc:spChg chg="mod">
          <ac:chgData name="Caleb Perkins" userId="654d7a85-a81f-4d31-9231-a5d8e50e79c9" providerId="ADAL" clId="{D875E6D6-DC4C-422A-A2E7-1C10E3D972B0}" dt="2024-06-27T20:18:42.568" v="1155" actId="26606"/>
          <ac:spMkLst>
            <pc:docMk/>
            <pc:sldMk cId="2733631773" sldId="261"/>
            <ac:spMk id="2" creationId="{AED66318-9254-A23E-CADA-F3AE0B8FB9F9}"/>
          </ac:spMkLst>
        </pc:spChg>
        <pc:spChg chg="del">
          <ac:chgData name="Caleb Perkins" userId="654d7a85-a81f-4d31-9231-a5d8e50e79c9" providerId="ADAL" clId="{D875E6D6-DC4C-422A-A2E7-1C10E3D972B0}" dt="2024-06-27T20:18:30.904" v="1149"/>
          <ac:spMkLst>
            <pc:docMk/>
            <pc:sldMk cId="2733631773" sldId="261"/>
            <ac:spMk id="3" creationId="{21352D11-D0B0-77DC-8F70-AEABE64EB5B5}"/>
          </ac:spMkLst>
        </pc:spChg>
        <pc:spChg chg="add del">
          <ac:chgData name="Caleb Perkins" userId="654d7a85-a81f-4d31-9231-a5d8e50e79c9" providerId="ADAL" clId="{D875E6D6-DC4C-422A-A2E7-1C10E3D972B0}" dt="2024-06-27T20:18:40.330" v="1152" actId="26606"/>
          <ac:spMkLst>
            <pc:docMk/>
            <pc:sldMk cId="2733631773" sldId="261"/>
            <ac:spMk id="9" creationId="{BACC6370-2D7E-4714-9D71-7542949D7D5D}"/>
          </ac:spMkLst>
        </pc:spChg>
        <pc:spChg chg="add del">
          <ac:chgData name="Caleb Perkins" userId="654d7a85-a81f-4d31-9231-a5d8e50e79c9" providerId="ADAL" clId="{D875E6D6-DC4C-422A-A2E7-1C10E3D972B0}" dt="2024-06-27T20:18:40.330" v="1152" actId="26606"/>
          <ac:spMkLst>
            <pc:docMk/>
            <pc:sldMk cId="2733631773" sldId="261"/>
            <ac:spMk id="11" creationId="{F68B3F68-107C-434F-AA38-110D5EA91B85}"/>
          </ac:spMkLst>
        </pc:spChg>
        <pc:spChg chg="add del">
          <ac:chgData name="Caleb Perkins" userId="654d7a85-a81f-4d31-9231-a5d8e50e79c9" providerId="ADAL" clId="{D875E6D6-DC4C-422A-A2E7-1C10E3D972B0}" dt="2024-06-27T20:18:40.330" v="1152" actId="26606"/>
          <ac:spMkLst>
            <pc:docMk/>
            <pc:sldMk cId="2733631773" sldId="261"/>
            <ac:spMk id="13" creationId="{AAD0DBB9-1A4B-4391-81D4-CB19F9AB918A}"/>
          </ac:spMkLst>
        </pc:spChg>
        <pc:spChg chg="add del">
          <ac:chgData name="Caleb Perkins" userId="654d7a85-a81f-4d31-9231-a5d8e50e79c9" providerId="ADAL" clId="{D875E6D6-DC4C-422A-A2E7-1C10E3D972B0}" dt="2024-06-27T20:18:40.330" v="1152" actId="26606"/>
          <ac:spMkLst>
            <pc:docMk/>
            <pc:sldMk cId="2733631773" sldId="261"/>
            <ac:spMk id="15" creationId="{063BBA22-50EA-4C4D-BE05-F1CE4E63AA56}"/>
          </ac:spMkLst>
        </pc:spChg>
        <pc:spChg chg="add del">
          <ac:chgData name="Caleb Perkins" userId="654d7a85-a81f-4d31-9231-a5d8e50e79c9" providerId="ADAL" clId="{D875E6D6-DC4C-422A-A2E7-1C10E3D972B0}" dt="2024-06-27T20:18:42.568" v="1155" actId="26606"/>
          <ac:spMkLst>
            <pc:docMk/>
            <pc:sldMk cId="2733631773" sldId="261"/>
            <ac:spMk id="17" creationId="{BACC6370-2D7E-4714-9D71-7542949D7D5D}"/>
          </ac:spMkLst>
        </pc:spChg>
        <pc:spChg chg="add del">
          <ac:chgData name="Caleb Perkins" userId="654d7a85-a81f-4d31-9231-a5d8e50e79c9" providerId="ADAL" clId="{D875E6D6-DC4C-422A-A2E7-1C10E3D972B0}" dt="2024-06-27T20:18:42.568" v="1155" actId="26606"/>
          <ac:spMkLst>
            <pc:docMk/>
            <pc:sldMk cId="2733631773" sldId="261"/>
            <ac:spMk id="18" creationId="{F68B3F68-107C-434F-AA38-110D5EA91B85}"/>
          </ac:spMkLst>
        </pc:spChg>
        <pc:spChg chg="add del">
          <ac:chgData name="Caleb Perkins" userId="654d7a85-a81f-4d31-9231-a5d8e50e79c9" providerId="ADAL" clId="{D875E6D6-DC4C-422A-A2E7-1C10E3D972B0}" dt="2024-06-27T20:18:42.568" v="1155" actId="26606"/>
          <ac:spMkLst>
            <pc:docMk/>
            <pc:sldMk cId="2733631773" sldId="261"/>
            <ac:spMk id="19" creationId="{AAD0DBB9-1A4B-4391-81D4-CB19F9AB918A}"/>
          </ac:spMkLst>
        </pc:spChg>
        <pc:spChg chg="add del">
          <ac:chgData name="Caleb Perkins" userId="654d7a85-a81f-4d31-9231-a5d8e50e79c9" providerId="ADAL" clId="{D875E6D6-DC4C-422A-A2E7-1C10E3D972B0}" dt="2024-06-27T20:18:42.568" v="1155" actId="26606"/>
          <ac:spMkLst>
            <pc:docMk/>
            <pc:sldMk cId="2733631773" sldId="261"/>
            <ac:spMk id="20" creationId="{063BBA22-50EA-4C4D-BE05-F1CE4E63AA56}"/>
          </ac:spMkLst>
        </pc:spChg>
        <pc:graphicFrameChg chg="add mod">
          <ac:chgData name="Caleb Perkins" userId="654d7a85-a81f-4d31-9231-a5d8e50e79c9" providerId="ADAL" clId="{D875E6D6-DC4C-422A-A2E7-1C10E3D972B0}" dt="2024-07-03T13:08:51.263" v="1984" actId="20577"/>
          <ac:graphicFrameMkLst>
            <pc:docMk/>
            <pc:sldMk cId="2733631773" sldId="261"/>
            <ac:graphicFrameMk id="4" creationId="{B54FE81C-618C-6B7A-9245-E7C09E0E7E3C}"/>
          </ac:graphicFrameMkLst>
        </pc:graphicFrameChg>
      </pc:sldChg>
      <pc:sldChg chg="addSp delSp modSp new mod">
        <pc:chgData name="Caleb Perkins" userId="654d7a85-a81f-4d31-9231-a5d8e50e79c9" providerId="ADAL" clId="{D875E6D6-DC4C-422A-A2E7-1C10E3D972B0}" dt="2024-07-03T16:42:07.327" v="2514" actId="20577"/>
        <pc:sldMkLst>
          <pc:docMk/>
          <pc:sldMk cId="1778589121" sldId="262"/>
        </pc:sldMkLst>
        <pc:spChg chg="mod">
          <ac:chgData name="Caleb Perkins" userId="654d7a85-a81f-4d31-9231-a5d8e50e79c9" providerId="ADAL" clId="{D875E6D6-DC4C-422A-A2E7-1C10E3D972B0}" dt="2024-06-27T20:20:05.795" v="1160"/>
          <ac:spMkLst>
            <pc:docMk/>
            <pc:sldMk cId="1778589121" sldId="262"/>
            <ac:spMk id="2" creationId="{6C635BEE-97EE-D581-F8D1-C616F0F2E83A}"/>
          </ac:spMkLst>
        </pc:spChg>
        <pc:spChg chg="add del">
          <ac:chgData name="Caleb Perkins" userId="654d7a85-a81f-4d31-9231-a5d8e50e79c9" providerId="ADAL" clId="{D875E6D6-DC4C-422A-A2E7-1C10E3D972B0}" dt="2024-07-02T14:40:05.977" v="1462"/>
          <ac:spMkLst>
            <pc:docMk/>
            <pc:sldMk cId="1778589121" sldId="262"/>
            <ac:spMk id="3" creationId="{0E777736-92BC-7F06-541B-D5B4E45CC01B}"/>
          </ac:spMkLst>
        </pc:spChg>
        <pc:graphicFrameChg chg="add mod">
          <ac:chgData name="Caleb Perkins" userId="654d7a85-a81f-4d31-9231-a5d8e50e79c9" providerId="ADAL" clId="{D875E6D6-DC4C-422A-A2E7-1C10E3D972B0}" dt="2024-07-02T14:38:05.437" v="1457"/>
          <ac:graphicFrameMkLst>
            <pc:docMk/>
            <pc:sldMk cId="1778589121" sldId="262"/>
            <ac:graphicFrameMk id="4" creationId="{F401E6AB-29FC-DB7E-86A8-48C7AFA8ACD4}"/>
          </ac:graphicFrameMkLst>
        </pc:graphicFrameChg>
        <pc:graphicFrameChg chg="add mod">
          <ac:chgData name="Caleb Perkins" userId="654d7a85-a81f-4d31-9231-a5d8e50e79c9" providerId="ADAL" clId="{D875E6D6-DC4C-422A-A2E7-1C10E3D972B0}" dt="2024-07-02T14:39:40.228" v="1460"/>
          <ac:graphicFrameMkLst>
            <pc:docMk/>
            <pc:sldMk cId="1778589121" sldId="262"/>
            <ac:graphicFrameMk id="5" creationId="{F401E6AB-29FC-DB7E-86A8-48C7AFA8ACD4}"/>
          </ac:graphicFrameMkLst>
        </pc:graphicFrameChg>
        <pc:graphicFrameChg chg="add mod">
          <ac:chgData name="Caleb Perkins" userId="654d7a85-a81f-4d31-9231-a5d8e50e79c9" providerId="ADAL" clId="{D875E6D6-DC4C-422A-A2E7-1C10E3D972B0}" dt="2024-07-03T16:42:07.327" v="2514" actId="20577"/>
          <ac:graphicFrameMkLst>
            <pc:docMk/>
            <pc:sldMk cId="1778589121" sldId="262"/>
            <ac:graphicFrameMk id="6" creationId="{F401E6AB-29FC-DB7E-86A8-48C7AFA8ACD4}"/>
          </ac:graphicFrameMkLst>
        </pc:graphicFrameChg>
      </pc:sldChg>
      <pc:sldChg chg="addSp delSp modSp new mod">
        <pc:chgData name="Caleb Perkins" userId="654d7a85-a81f-4d31-9231-a5d8e50e79c9" providerId="ADAL" clId="{D875E6D6-DC4C-422A-A2E7-1C10E3D972B0}" dt="2024-07-03T13:07:18.716" v="1972" actId="20577"/>
        <pc:sldMkLst>
          <pc:docMk/>
          <pc:sldMk cId="2499532049" sldId="263"/>
        </pc:sldMkLst>
        <pc:spChg chg="mod">
          <ac:chgData name="Caleb Perkins" userId="654d7a85-a81f-4d31-9231-a5d8e50e79c9" providerId="ADAL" clId="{D875E6D6-DC4C-422A-A2E7-1C10E3D972B0}" dt="2024-07-02T20:04:12.679" v="1638" actId="20577"/>
          <ac:spMkLst>
            <pc:docMk/>
            <pc:sldMk cId="2499532049" sldId="263"/>
            <ac:spMk id="2" creationId="{562C3555-A40D-5F97-9351-30BFD1589A1A}"/>
          </ac:spMkLst>
        </pc:spChg>
        <pc:spChg chg="del">
          <ac:chgData name="Caleb Perkins" userId="654d7a85-a81f-4d31-9231-a5d8e50e79c9" providerId="ADAL" clId="{D875E6D6-DC4C-422A-A2E7-1C10E3D972B0}" dt="2024-07-02T20:02:46.349" v="1612"/>
          <ac:spMkLst>
            <pc:docMk/>
            <pc:sldMk cId="2499532049" sldId="263"/>
            <ac:spMk id="3" creationId="{FC0F520F-6A85-FB72-1892-4C41CD76A8F1}"/>
          </ac:spMkLst>
        </pc:spChg>
        <pc:graphicFrameChg chg="add mod">
          <ac:chgData name="Caleb Perkins" userId="654d7a85-a81f-4d31-9231-a5d8e50e79c9" providerId="ADAL" clId="{D875E6D6-DC4C-422A-A2E7-1C10E3D972B0}" dt="2024-07-03T13:07:18.716" v="1972" actId="20577"/>
          <ac:graphicFrameMkLst>
            <pc:docMk/>
            <pc:sldMk cId="2499532049" sldId="263"/>
            <ac:graphicFrameMk id="4" creationId="{98A1E958-DC66-4A27-8BF9-8A25D7DD360D}"/>
          </ac:graphicFrameMkLst>
        </pc:graphicFrameChg>
      </pc:sldChg>
      <pc:sldChg chg="addSp delSp modSp new mod">
        <pc:chgData name="Caleb Perkins" userId="654d7a85-a81f-4d31-9231-a5d8e50e79c9" providerId="ADAL" clId="{D875E6D6-DC4C-422A-A2E7-1C10E3D972B0}" dt="2024-07-03T16:42:22.390" v="2543" actId="20577"/>
        <pc:sldMkLst>
          <pc:docMk/>
          <pc:sldMk cId="2376309320" sldId="264"/>
        </pc:sldMkLst>
        <pc:spChg chg="mod">
          <ac:chgData name="Caleb Perkins" userId="654d7a85-a81f-4d31-9231-a5d8e50e79c9" providerId="ADAL" clId="{D875E6D6-DC4C-422A-A2E7-1C10E3D972B0}" dt="2024-07-02T20:48:41.035" v="1788" actId="122"/>
          <ac:spMkLst>
            <pc:docMk/>
            <pc:sldMk cId="2376309320" sldId="264"/>
            <ac:spMk id="2" creationId="{6C7D8D40-6C7B-07BF-33C3-0EE9A958F928}"/>
          </ac:spMkLst>
        </pc:spChg>
        <pc:spChg chg="del">
          <ac:chgData name="Caleb Perkins" userId="654d7a85-a81f-4d31-9231-a5d8e50e79c9" providerId="ADAL" clId="{D875E6D6-DC4C-422A-A2E7-1C10E3D972B0}" dt="2024-07-02T20:48:21.924" v="1766"/>
          <ac:spMkLst>
            <pc:docMk/>
            <pc:sldMk cId="2376309320" sldId="264"/>
            <ac:spMk id="3" creationId="{B9B9AAB1-4C1C-B4C9-ED3F-7877DB84A9D1}"/>
          </ac:spMkLst>
        </pc:spChg>
        <pc:graphicFrameChg chg="add mod">
          <ac:chgData name="Caleb Perkins" userId="654d7a85-a81f-4d31-9231-a5d8e50e79c9" providerId="ADAL" clId="{D875E6D6-DC4C-422A-A2E7-1C10E3D972B0}" dt="2024-07-03T16:42:22.390" v="2543" actId="20577"/>
          <ac:graphicFrameMkLst>
            <pc:docMk/>
            <pc:sldMk cId="2376309320" sldId="264"/>
            <ac:graphicFrameMk id="4" creationId="{BB8392CC-5613-06E6-526A-558202FAB91F}"/>
          </ac:graphicFrameMkLst>
        </pc:graphicFrameChg>
      </pc:sldChg>
      <pc:sldChg chg="addSp delSp modSp new mod">
        <pc:chgData name="Caleb Perkins" userId="654d7a85-a81f-4d31-9231-a5d8e50e79c9" providerId="ADAL" clId="{D875E6D6-DC4C-422A-A2E7-1C10E3D972B0}" dt="2024-07-03T14:33:05.028" v="2270" actId="1076"/>
        <pc:sldMkLst>
          <pc:docMk/>
          <pc:sldMk cId="2990143199" sldId="265"/>
        </pc:sldMkLst>
        <pc:spChg chg="del">
          <ac:chgData name="Caleb Perkins" userId="654d7a85-a81f-4d31-9231-a5d8e50e79c9" providerId="ADAL" clId="{D875E6D6-DC4C-422A-A2E7-1C10E3D972B0}" dt="2024-07-03T14:26:16.043" v="2244" actId="22"/>
          <ac:spMkLst>
            <pc:docMk/>
            <pc:sldMk cId="2990143199" sldId="265"/>
            <ac:spMk id="3" creationId="{7D5EDAFB-7032-0055-8D01-863C08DCE6B3}"/>
          </ac:spMkLst>
        </pc:spChg>
        <pc:graphicFrameChg chg="add del mod">
          <ac:chgData name="Caleb Perkins" userId="654d7a85-a81f-4d31-9231-a5d8e50e79c9" providerId="ADAL" clId="{D875E6D6-DC4C-422A-A2E7-1C10E3D972B0}" dt="2024-07-03T14:25:36.324" v="2243" actId="478"/>
          <ac:graphicFrameMkLst>
            <pc:docMk/>
            <pc:sldMk cId="2990143199" sldId="265"/>
            <ac:graphicFrameMk id="4" creationId="{2B65AEBC-0DF3-FB0D-BFF4-E0F456B2A8BC}"/>
          </ac:graphicFrameMkLst>
        </pc:graphicFrameChg>
        <pc:picChg chg="add mod ord">
          <ac:chgData name="Caleb Perkins" userId="654d7a85-a81f-4d31-9231-a5d8e50e79c9" providerId="ADAL" clId="{D875E6D6-DC4C-422A-A2E7-1C10E3D972B0}" dt="2024-07-03T14:33:05.028" v="2270" actId="1076"/>
          <ac:picMkLst>
            <pc:docMk/>
            <pc:sldMk cId="2990143199" sldId="265"/>
            <ac:picMk id="6" creationId="{50A8427D-9965-C102-96FF-1A05047705EB}"/>
          </ac:picMkLst>
        </pc:picChg>
      </pc:sldChg>
      <pc:sldChg chg="addSp delSp modSp new mod">
        <pc:chgData name="Caleb Perkins" userId="654d7a85-a81f-4d31-9231-a5d8e50e79c9" providerId="ADAL" clId="{D875E6D6-DC4C-422A-A2E7-1C10E3D972B0}" dt="2024-07-03T14:32:44.496" v="2269" actId="1076"/>
        <pc:sldMkLst>
          <pc:docMk/>
          <pc:sldMk cId="1688995527" sldId="266"/>
        </pc:sldMkLst>
        <pc:picChg chg="add del mod">
          <ac:chgData name="Caleb Perkins" userId="654d7a85-a81f-4d31-9231-a5d8e50e79c9" providerId="ADAL" clId="{D875E6D6-DC4C-422A-A2E7-1C10E3D972B0}" dt="2024-07-03T14:32:14.505" v="2264" actId="478"/>
          <ac:picMkLst>
            <pc:docMk/>
            <pc:sldMk cId="1688995527" sldId="266"/>
            <ac:picMk id="3" creationId="{8F2B4E8B-441F-E6FC-A729-1085C061BB01}"/>
          </ac:picMkLst>
        </pc:picChg>
        <pc:picChg chg="add mod">
          <ac:chgData name="Caleb Perkins" userId="654d7a85-a81f-4d31-9231-a5d8e50e79c9" providerId="ADAL" clId="{D875E6D6-DC4C-422A-A2E7-1C10E3D972B0}" dt="2024-07-03T14:32:44.496" v="2269" actId="1076"/>
          <ac:picMkLst>
            <pc:docMk/>
            <pc:sldMk cId="1688995527" sldId="266"/>
            <ac:picMk id="5" creationId="{853886FF-F0A3-D94A-3120-5C18ACDF0D99}"/>
          </ac:picMkLst>
        </pc:picChg>
      </pc:sldChg>
      <pc:sldChg chg="delSp modSp new mod">
        <pc:chgData name="Caleb Perkins" userId="654d7a85-a81f-4d31-9231-a5d8e50e79c9" providerId="ADAL" clId="{D875E6D6-DC4C-422A-A2E7-1C10E3D972B0}" dt="2024-08-08T13:14:49.650" v="4186" actId="478"/>
        <pc:sldMkLst>
          <pc:docMk/>
          <pc:sldMk cId="122684771" sldId="267"/>
        </pc:sldMkLst>
        <pc:spChg chg="mod">
          <ac:chgData name="Caleb Perkins" userId="654d7a85-a81f-4d31-9231-a5d8e50e79c9" providerId="ADAL" clId="{D875E6D6-DC4C-422A-A2E7-1C10E3D972B0}" dt="2024-07-03T17:19:48.874" v="2583" actId="1076"/>
          <ac:spMkLst>
            <pc:docMk/>
            <pc:sldMk cId="122684771" sldId="267"/>
            <ac:spMk id="2" creationId="{153B9C06-472E-4D32-3C0D-FD0AD5A738EC}"/>
          </ac:spMkLst>
        </pc:spChg>
        <pc:spChg chg="del">
          <ac:chgData name="Caleb Perkins" userId="654d7a85-a81f-4d31-9231-a5d8e50e79c9" providerId="ADAL" clId="{D875E6D6-DC4C-422A-A2E7-1C10E3D972B0}" dt="2024-08-08T13:14:49.650" v="4186" actId="478"/>
          <ac:spMkLst>
            <pc:docMk/>
            <pc:sldMk cId="122684771" sldId="267"/>
            <ac:spMk id="3" creationId="{E748E0D1-121F-D085-B48B-4657F67F8B67}"/>
          </ac:spMkLst>
        </pc:spChg>
      </pc:sldChg>
      <pc:sldChg chg="addSp delSp modSp new mod">
        <pc:chgData name="Caleb Perkins" userId="654d7a85-a81f-4d31-9231-a5d8e50e79c9" providerId="ADAL" clId="{D875E6D6-DC4C-422A-A2E7-1C10E3D972B0}" dt="2024-08-08T13:39:12.587" v="4199" actId="1076"/>
        <pc:sldMkLst>
          <pc:docMk/>
          <pc:sldMk cId="2557526974" sldId="268"/>
        </pc:sldMkLst>
        <pc:spChg chg="mod">
          <ac:chgData name="Caleb Perkins" userId="654d7a85-a81f-4d31-9231-a5d8e50e79c9" providerId="ADAL" clId="{D875E6D6-DC4C-422A-A2E7-1C10E3D972B0}" dt="2024-07-31T19:50:16.505" v="3170" actId="20577"/>
          <ac:spMkLst>
            <pc:docMk/>
            <pc:sldMk cId="2557526974" sldId="268"/>
            <ac:spMk id="2" creationId="{793729E5-84B6-8D13-8A5C-143BDC0D6474}"/>
          </ac:spMkLst>
        </pc:spChg>
        <pc:spChg chg="del">
          <ac:chgData name="Caleb Perkins" userId="654d7a85-a81f-4d31-9231-a5d8e50e79c9" providerId="ADAL" clId="{D875E6D6-DC4C-422A-A2E7-1C10E3D972B0}" dt="2024-07-31T14:20:12.974" v="2926"/>
          <ac:spMkLst>
            <pc:docMk/>
            <pc:sldMk cId="2557526974" sldId="268"/>
            <ac:spMk id="3" creationId="{306E4281-4545-E05F-E500-93F129BCF304}"/>
          </ac:spMkLst>
        </pc:spChg>
        <pc:picChg chg="add mod">
          <ac:chgData name="Caleb Perkins" userId="654d7a85-a81f-4d31-9231-a5d8e50e79c9" providerId="ADAL" clId="{D875E6D6-DC4C-422A-A2E7-1C10E3D972B0}" dt="2024-08-08T13:38:52.625" v="4197" actId="1076"/>
          <ac:picMkLst>
            <pc:docMk/>
            <pc:sldMk cId="2557526974" sldId="268"/>
            <ac:picMk id="4" creationId="{17BD7B7D-A98A-18DC-956E-2101228E14C5}"/>
          </ac:picMkLst>
        </pc:picChg>
        <pc:picChg chg="add mod">
          <ac:chgData name="Caleb Perkins" userId="654d7a85-a81f-4d31-9231-a5d8e50e79c9" providerId="ADAL" clId="{D875E6D6-DC4C-422A-A2E7-1C10E3D972B0}" dt="2024-07-31T19:49:20.624" v="3145" actId="1076"/>
          <ac:picMkLst>
            <pc:docMk/>
            <pc:sldMk cId="2557526974" sldId="268"/>
            <ac:picMk id="5" creationId="{EA245042-EC0F-F737-06A4-BE1600779A73}"/>
          </ac:picMkLst>
        </pc:picChg>
        <pc:picChg chg="add mod">
          <ac:chgData name="Caleb Perkins" userId="654d7a85-a81f-4d31-9231-a5d8e50e79c9" providerId="ADAL" clId="{D875E6D6-DC4C-422A-A2E7-1C10E3D972B0}" dt="2024-08-08T13:39:12.587" v="4199" actId="1076"/>
          <ac:picMkLst>
            <pc:docMk/>
            <pc:sldMk cId="2557526974" sldId="268"/>
            <ac:picMk id="7" creationId="{47D7C4B4-D7BB-2220-30FE-DA42D80D34EC}"/>
          </ac:picMkLst>
        </pc:picChg>
        <pc:picChg chg="add del mod">
          <ac:chgData name="Caleb Perkins" userId="654d7a85-a81f-4d31-9231-a5d8e50e79c9" providerId="ADAL" clId="{D875E6D6-DC4C-422A-A2E7-1C10E3D972B0}" dt="2024-07-31T14:22:54.742" v="2946" actId="478"/>
          <ac:picMkLst>
            <pc:docMk/>
            <pc:sldMk cId="2557526974" sldId="268"/>
            <ac:picMk id="9" creationId="{419DDD2D-D68D-659B-15AB-D987B024E7D4}"/>
          </ac:picMkLst>
        </pc:picChg>
        <pc:picChg chg="add mod">
          <ac:chgData name="Caleb Perkins" userId="654d7a85-a81f-4d31-9231-a5d8e50e79c9" providerId="ADAL" clId="{D875E6D6-DC4C-422A-A2E7-1C10E3D972B0}" dt="2024-07-31T19:49:24.789" v="3146" actId="1076"/>
          <ac:picMkLst>
            <pc:docMk/>
            <pc:sldMk cId="2557526974" sldId="268"/>
            <ac:picMk id="11" creationId="{F45BC321-30C8-DB46-7F08-C2E34617E7FE}"/>
          </ac:picMkLst>
        </pc:picChg>
        <pc:picChg chg="add del mod">
          <ac:chgData name="Caleb Perkins" userId="654d7a85-a81f-4d31-9231-a5d8e50e79c9" providerId="ADAL" clId="{D875E6D6-DC4C-422A-A2E7-1C10E3D972B0}" dt="2024-07-31T15:05:42.639" v="3076" actId="478"/>
          <ac:picMkLst>
            <pc:docMk/>
            <pc:sldMk cId="2557526974" sldId="268"/>
            <ac:picMk id="13" creationId="{4AEC4FFF-0EAF-AD8C-9272-7D58471B1290}"/>
          </ac:picMkLst>
        </pc:picChg>
        <pc:picChg chg="add del mod">
          <ac:chgData name="Caleb Perkins" userId="654d7a85-a81f-4d31-9231-a5d8e50e79c9" providerId="ADAL" clId="{D875E6D6-DC4C-422A-A2E7-1C10E3D972B0}" dt="2024-08-08T13:38:37.903" v="4196" actId="478"/>
          <ac:picMkLst>
            <pc:docMk/>
            <pc:sldMk cId="2557526974" sldId="268"/>
            <ac:picMk id="15" creationId="{90F20E75-C284-A4DF-69C8-033817C5E7FE}"/>
          </ac:picMkLst>
        </pc:picChg>
        <pc:picChg chg="add mod">
          <ac:chgData name="Caleb Perkins" userId="654d7a85-a81f-4d31-9231-a5d8e50e79c9" providerId="ADAL" clId="{D875E6D6-DC4C-422A-A2E7-1C10E3D972B0}" dt="2024-08-08T13:39:02.518" v="4198" actId="1076"/>
          <ac:picMkLst>
            <pc:docMk/>
            <pc:sldMk cId="2557526974" sldId="268"/>
            <ac:picMk id="17" creationId="{330C9C84-07F0-02C7-3FAB-89FA2ABCDB73}"/>
          </ac:picMkLst>
        </pc:picChg>
        <pc:picChg chg="add mod">
          <ac:chgData name="Caleb Perkins" userId="654d7a85-a81f-4d31-9231-a5d8e50e79c9" providerId="ADAL" clId="{D875E6D6-DC4C-422A-A2E7-1C10E3D972B0}" dt="2024-08-01T18:23:16.328" v="3930" actId="1076"/>
          <ac:picMkLst>
            <pc:docMk/>
            <pc:sldMk cId="2557526974" sldId="268"/>
            <ac:picMk id="19" creationId="{C6C1480F-E610-7E53-88EE-730CEE6DE299}"/>
          </ac:picMkLst>
        </pc:picChg>
        <pc:picChg chg="add del mod">
          <ac:chgData name="Caleb Perkins" userId="654d7a85-a81f-4d31-9231-a5d8e50e79c9" providerId="ADAL" clId="{D875E6D6-DC4C-422A-A2E7-1C10E3D972B0}" dt="2024-07-31T14:47:33.095" v="3030" actId="478"/>
          <ac:picMkLst>
            <pc:docMk/>
            <pc:sldMk cId="2557526974" sldId="268"/>
            <ac:picMk id="21" creationId="{A2CE85FB-4BEC-F660-143D-1CEB93BFD519}"/>
          </ac:picMkLst>
        </pc:picChg>
        <pc:picChg chg="add del mod">
          <ac:chgData name="Caleb Perkins" userId="654d7a85-a81f-4d31-9231-a5d8e50e79c9" providerId="ADAL" clId="{D875E6D6-DC4C-422A-A2E7-1C10E3D972B0}" dt="2024-07-31T15:14:27.022" v="3134" actId="478"/>
          <ac:picMkLst>
            <pc:docMk/>
            <pc:sldMk cId="2557526974" sldId="268"/>
            <ac:picMk id="23" creationId="{6965AFD9-4E4B-A4A1-2F6C-BD41C7DA3B24}"/>
          </ac:picMkLst>
        </pc:picChg>
        <pc:picChg chg="add del mod">
          <ac:chgData name="Caleb Perkins" userId="654d7a85-a81f-4d31-9231-a5d8e50e79c9" providerId="ADAL" clId="{D875E6D6-DC4C-422A-A2E7-1C10E3D972B0}" dt="2024-07-31T15:04:14.217" v="3069" actId="478"/>
          <ac:picMkLst>
            <pc:docMk/>
            <pc:sldMk cId="2557526974" sldId="268"/>
            <ac:picMk id="25" creationId="{FE5942FA-A14D-3D85-A496-2064216889A7}"/>
          </ac:picMkLst>
        </pc:picChg>
        <pc:picChg chg="add mod">
          <ac:chgData name="Caleb Perkins" userId="654d7a85-a81f-4d31-9231-a5d8e50e79c9" providerId="ADAL" clId="{D875E6D6-DC4C-422A-A2E7-1C10E3D972B0}" dt="2024-07-31T19:49:16.894" v="3144" actId="1076"/>
          <ac:picMkLst>
            <pc:docMk/>
            <pc:sldMk cId="2557526974" sldId="268"/>
            <ac:picMk id="27" creationId="{175A4765-7C77-AA3A-D557-C9AF7328B8E9}"/>
          </ac:picMkLst>
        </pc:picChg>
        <pc:picChg chg="add mod">
          <ac:chgData name="Caleb Perkins" userId="654d7a85-a81f-4d31-9231-a5d8e50e79c9" providerId="ADAL" clId="{D875E6D6-DC4C-422A-A2E7-1C10E3D972B0}" dt="2024-07-31T19:49:29.515" v="3147" actId="1076"/>
          <ac:picMkLst>
            <pc:docMk/>
            <pc:sldMk cId="2557526974" sldId="268"/>
            <ac:picMk id="29" creationId="{27960958-232D-9CF4-47F2-9081E19B881F}"/>
          </ac:picMkLst>
        </pc:picChg>
        <pc:picChg chg="add mod">
          <ac:chgData name="Caleb Perkins" userId="654d7a85-a81f-4d31-9231-a5d8e50e79c9" providerId="ADAL" clId="{D875E6D6-DC4C-422A-A2E7-1C10E3D972B0}" dt="2024-07-31T19:49:32.137" v="3148" actId="1076"/>
          <ac:picMkLst>
            <pc:docMk/>
            <pc:sldMk cId="2557526974" sldId="268"/>
            <ac:picMk id="31" creationId="{D222CF5D-D7AC-1F70-7F29-08A9E5CC0902}"/>
          </ac:picMkLst>
        </pc:picChg>
      </pc:sldChg>
      <pc:sldChg chg="modSp new mod">
        <pc:chgData name="Caleb Perkins" userId="654d7a85-a81f-4d31-9231-a5d8e50e79c9" providerId="ADAL" clId="{D875E6D6-DC4C-422A-A2E7-1C10E3D972B0}" dt="2024-08-08T13:06:40.297" v="4185" actId="20577"/>
        <pc:sldMkLst>
          <pc:docMk/>
          <pc:sldMk cId="3907514810" sldId="269"/>
        </pc:sldMkLst>
        <pc:spChg chg="mod">
          <ac:chgData name="Caleb Perkins" userId="654d7a85-a81f-4d31-9231-a5d8e50e79c9" providerId="ADAL" clId="{D875E6D6-DC4C-422A-A2E7-1C10E3D972B0}" dt="2024-08-08T12:25:48.477" v="4067" actId="20577"/>
          <ac:spMkLst>
            <pc:docMk/>
            <pc:sldMk cId="3907514810" sldId="269"/>
            <ac:spMk id="2" creationId="{95E7CBE2-68AC-1785-31FD-BD9D239D3B90}"/>
          </ac:spMkLst>
        </pc:spChg>
        <pc:spChg chg="mod">
          <ac:chgData name="Caleb Perkins" userId="654d7a85-a81f-4d31-9231-a5d8e50e79c9" providerId="ADAL" clId="{D875E6D6-DC4C-422A-A2E7-1C10E3D972B0}" dt="2024-08-08T13:06:40.297" v="4185" actId="20577"/>
          <ac:spMkLst>
            <pc:docMk/>
            <pc:sldMk cId="3907514810" sldId="269"/>
            <ac:spMk id="3" creationId="{39A760CA-F93E-D279-3DCD-243BA12D194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icofclarkcoorg-my.sharepoint.com/personal/cperkins_oicofclarkco_org/Documents/Cleaned%20Dispatch%20Data%202023-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icofclarkcoorg-my.sharepoint.com/personal/cperkins_oicofclarkco_org/Documents/Cleaned%20Dispatch%20Data%202023-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icofclarkcoorg-my.sharepoint.com/personal/cperkins_oicofclarkco_org/Documents/Edited%20SPD%20Firearm%20Related%20Arrests%2012-2020%20--%201-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perkins\Downloads\Firearm%20Thefts%202023--5-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SHOTS</a:t>
            </a:r>
            <a:r>
              <a:rPr lang="en-US" sz="2000" baseline="0" dirty="0">
                <a:solidFill>
                  <a:schemeClr val="tx1"/>
                </a:solidFill>
              </a:rPr>
              <a:t> FIRED CALLS BY MONTH BETWEEN 3/2023 - 3/2024 (n = 719)</a:t>
            </a:r>
            <a:endParaRPr lang="en-US" sz="2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'Shots Fired Analysis'!$H$16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'Shots Fired Analysis'!$G$17:$G$29</c:f>
              <c:strCache>
                <c:ptCount val="13"/>
                <c:pt idx="0">
                  <c:v>03/2023</c:v>
                </c:pt>
                <c:pt idx="1">
                  <c:v>04/2023</c:v>
                </c:pt>
                <c:pt idx="2">
                  <c:v>05/2023</c:v>
                </c:pt>
                <c:pt idx="3">
                  <c:v>06/2023</c:v>
                </c:pt>
                <c:pt idx="4">
                  <c:v>07/2023</c:v>
                </c:pt>
                <c:pt idx="5">
                  <c:v>08/2023</c:v>
                </c:pt>
                <c:pt idx="6">
                  <c:v>09/2023</c:v>
                </c:pt>
                <c:pt idx="7">
                  <c:v>10/2023</c:v>
                </c:pt>
                <c:pt idx="8">
                  <c:v>11/2023</c:v>
                </c:pt>
                <c:pt idx="9">
                  <c:v>12/2023</c:v>
                </c:pt>
                <c:pt idx="10">
                  <c:v>01/2024</c:v>
                </c:pt>
                <c:pt idx="11">
                  <c:v>02/2024</c:v>
                </c:pt>
                <c:pt idx="12">
                  <c:v>03/2024</c:v>
                </c:pt>
              </c:strCache>
            </c:strRef>
          </c:cat>
          <c:val>
            <c:numRef>
              <c:f>'Shots Fired Analysis'!$H$17:$H$29</c:f>
              <c:numCache>
                <c:formatCode>General</c:formatCode>
                <c:ptCount val="13"/>
                <c:pt idx="0">
                  <c:v>48</c:v>
                </c:pt>
                <c:pt idx="1">
                  <c:v>45</c:v>
                </c:pt>
                <c:pt idx="2">
                  <c:v>65</c:v>
                </c:pt>
                <c:pt idx="3">
                  <c:v>68</c:v>
                </c:pt>
                <c:pt idx="4">
                  <c:v>62</c:v>
                </c:pt>
                <c:pt idx="5">
                  <c:v>59</c:v>
                </c:pt>
                <c:pt idx="6">
                  <c:v>50</c:v>
                </c:pt>
                <c:pt idx="7">
                  <c:v>59</c:v>
                </c:pt>
                <c:pt idx="8">
                  <c:v>54</c:v>
                </c:pt>
                <c:pt idx="9">
                  <c:v>64</c:v>
                </c:pt>
                <c:pt idx="10">
                  <c:v>45</c:v>
                </c:pt>
                <c:pt idx="11">
                  <c:v>51</c:v>
                </c:pt>
                <c:pt idx="1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6-4D58-933C-ABBB318B3B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74233408"/>
        <c:axId val="274232448"/>
      </c:barChart>
      <c:catAx>
        <c:axId val="27423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232448"/>
        <c:crosses val="autoZero"/>
        <c:auto val="1"/>
        <c:lblAlgn val="ctr"/>
        <c:lblOffset val="100"/>
        <c:noMultiLvlLbl val="0"/>
      </c:catAx>
      <c:valAx>
        <c:axId val="27423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23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[Cleaned Dispatch Data 2023-2024.xlsx]Shooting Analysis!PivotTable29</c:name>
    <c:fmtId val="2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SHOOTINGS BY MONTH, 2023 (n = 43)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'Shooting Analysis'!$B$1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'Shooting Analysis'!$A$2:$A$12</c:f>
              <c:strCache>
                <c:ptCount val="10"/>
                <c:pt idx="0">
                  <c:v>03/2023</c:v>
                </c:pt>
                <c:pt idx="1">
                  <c:v>04/2023</c:v>
                </c:pt>
                <c:pt idx="2">
                  <c:v>05/2023</c:v>
                </c:pt>
                <c:pt idx="3">
                  <c:v>06/2023</c:v>
                </c:pt>
                <c:pt idx="4">
                  <c:v>07/2023</c:v>
                </c:pt>
                <c:pt idx="5">
                  <c:v>08/2023</c:v>
                </c:pt>
                <c:pt idx="6">
                  <c:v>09/2023</c:v>
                </c:pt>
                <c:pt idx="7">
                  <c:v>10/2023</c:v>
                </c:pt>
                <c:pt idx="8">
                  <c:v>11/2023</c:v>
                </c:pt>
                <c:pt idx="9">
                  <c:v>12/2023</c:v>
                </c:pt>
              </c:strCache>
            </c:strRef>
          </c:cat>
          <c:val>
            <c:numRef>
              <c:f>'Shooting Analysis'!$B$2:$B$12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12</c:v>
                </c:pt>
                <c:pt idx="5">
                  <c:v>6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6-49D9-A0A3-4DC85C62E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95392543"/>
        <c:axId val="1585420415"/>
      </c:barChart>
      <c:catAx>
        <c:axId val="1595392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5420415"/>
        <c:crosses val="autoZero"/>
        <c:auto val="1"/>
        <c:lblAlgn val="ctr"/>
        <c:lblOffset val="100"/>
        <c:noMultiLvlLbl val="0"/>
      </c:catAx>
      <c:valAx>
        <c:axId val="158542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539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TOTAL # OF OFFENDERS BY AGE, 2021 - 2023  (n = 601)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Sheet6!$E$3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Sheet6!$D$4:$D$12</c:f>
              <c:strCache>
                <c:ptCount val="9"/>
                <c:pt idx="0">
                  <c:v>  1 - 13  </c:v>
                </c:pt>
                <c:pt idx="1">
                  <c:v> 14 - 17  </c:v>
                </c:pt>
                <c:pt idx="2">
                  <c:v> 18 - 24  </c:v>
                </c:pt>
                <c:pt idx="3">
                  <c:v> 25 - 30  </c:v>
                </c:pt>
                <c:pt idx="4">
                  <c:v> 31 - 36  </c:v>
                </c:pt>
                <c:pt idx="5">
                  <c:v> 37 - 42  </c:v>
                </c:pt>
                <c:pt idx="6">
                  <c:v> 43 - 48  </c:v>
                </c:pt>
                <c:pt idx="7">
                  <c:v> 49 - 56  </c:v>
                </c:pt>
                <c:pt idx="8">
                  <c:v> 57+: </c:v>
                </c:pt>
              </c:strCache>
            </c:strRef>
          </c:cat>
          <c:val>
            <c:numRef>
              <c:f>Sheet6!$E$4:$E$12</c:f>
              <c:numCache>
                <c:formatCode>General</c:formatCode>
                <c:ptCount val="9"/>
                <c:pt idx="0">
                  <c:v>16</c:v>
                </c:pt>
                <c:pt idx="1">
                  <c:v>67</c:v>
                </c:pt>
                <c:pt idx="2">
                  <c:v>166</c:v>
                </c:pt>
                <c:pt idx="3">
                  <c:v>108</c:v>
                </c:pt>
                <c:pt idx="4">
                  <c:v>82</c:v>
                </c:pt>
                <c:pt idx="5">
                  <c:v>62</c:v>
                </c:pt>
                <c:pt idx="6">
                  <c:v>41</c:v>
                </c:pt>
                <c:pt idx="7">
                  <c:v>29</c:v>
                </c:pt>
                <c:pt idx="8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7-400B-859C-208FD7C026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9920288"/>
        <c:axId val="99900128"/>
      </c:barChart>
      <c:catAx>
        <c:axId val="999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00128"/>
        <c:crosses val="autoZero"/>
        <c:auto val="1"/>
        <c:lblAlgn val="ctr"/>
        <c:lblOffset val="100"/>
        <c:noMultiLvlLbl val="0"/>
      </c:catAx>
      <c:valAx>
        <c:axId val="9990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2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[Firearm Thefts 2023--5-2024.xlsx]Theft Analysis!PivotTable27</c:name>
    <c:fmtId val="1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FIREARMS</a:t>
            </a:r>
            <a:r>
              <a:rPr lang="en-US" sz="2000" baseline="0" dirty="0">
                <a:solidFill>
                  <a:schemeClr val="tx1"/>
                </a:solidFill>
              </a:rPr>
              <a:t> STOLEN PER MONTH</a:t>
            </a:r>
            <a:r>
              <a:rPr lang="en-US" sz="2000" dirty="0">
                <a:solidFill>
                  <a:schemeClr val="tx1"/>
                </a:solidFill>
              </a:rPr>
              <a:t>, 2023 (n=56)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ltUpDiag">
            <a:fgClr>
              <a:schemeClr val="accent1"/>
            </a:fgClr>
            <a:bgClr>
              <a:schemeClr val="lt1"/>
            </a:bgClr>
          </a:pattFill>
          <a:ln w="25400" cap="rnd">
            <a:solidFill>
              <a:schemeClr val="lt1"/>
            </a:solidFill>
            <a:round/>
          </a:ln>
          <a:effectLst>
            <a:outerShdw dist="25400" dir="2700000" algn="tl" rotWithShape="0">
              <a:schemeClr val="accent1"/>
            </a:outerShdw>
          </a:effectLst>
        </c:spPr>
        <c:marker>
          <c:symbol val="circle"/>
          <c:size val="14"/>
          <c:spPr>
            <a:solidFill>
              <a:schemeClr val="accent1"/>
            </a:solidFill>
            <a:ln w="12700">
              <a:noFill/>
              <a:round/>
            </a:ln>
            <a:effectLst/>
          </c:spPr>
        </c:marker>
        <c:dLbl>
          <c:idx val="0"/>
          <c:spPr>
            <a:solidFill>
              <a:srgbClr val="156082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ltUpDiag">
            <a:fgClr>
              <a:schemeClr val="accent1"/>
            </a:fgClr>
            <a:bgClr>
              <a:schemeClr val="lt1"/>
            </a:bgClr>
          </a:pattFill>
          <a:ln w="25400" cap="rnd">
            <a:solidFill>
              <a:schemeClr val="lt1"/>
            </a:solidFill>
            <a:round/>
          </a:ln>
          <a:effectLst>
            <a:outerShdw dist="25400" dir="2700000" algn="tl" rotWithShape="0">
              <a:schemeClr val="accent1"/>
            </a:outerShdw>
          </a:effectLst>
        </c:spPr>
        <c:marker>
          <c:symbol val="circle"/>
          <c:size val="14"/>
          <c:spPr>
            <a:solidFill>
              <a:schemeClr val="accent1"/>
            </a:solidFill>
            <a:ln w="12700">
              <a:noFill/>
              <a:round/>
            </a:ln>
            <a:effectLst/>
          </c:spPr>
        </c:marker>
        <c:dLbl>
          <c:idx val="0"/>
          <c:spPr>
            <a:solidFill>
              <a:srgbClr val="156082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ltUpDiag">
            <a:fgClr>
              <a:schemeClr val="accent1"/>
            </a:fgClr>
            <a:bgClr>
              <a:schemeClr val="lt1"/>
            </a:bgClr>
          </a:pattFill>
          <a:ln w="25400" cap="rnd">
            <a:solidFill>
              <a:schemeClr val="lt1"/>
            </a:solidFill>
            <a:round/>
          </a:ln>
          <a:effectLst>
            <a:outerShdw dist="25400" dir="2700000" algn="tl" rotWithShape="0">
              <a:schemeClr val="accent1"/>
            </a:outerShdw>
          </a:effectLst>
        </c:spPr>
        <c:marker>
          <c:symbol val="circle"/>
          <c:size val="14"/>
          <c:spPr>
            <a:solidFill>
              <a:schemeClr val="accent1"/>
            </a:solidFill>
            <a:ln w="12700">
              <a:noFill/>
              <a:round/>
            </a:ln>
            <a:effectLst/>
          </c:spPr>
        </c:marker>
        <c:dLbl>
          <c:idx val="0"/>
          <c:spPr>
            <a:solidFill>
              <a:srgbClr val="156082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'Theft Analysis'!$E$1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6B-4C6A-8BD0-474DC93E13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'Theft Analysis'!$D$2:$D$14</c:f>
              <c:strCache>
                <c:ptCount val="12"/>
                <c:pt idx="0">
                  <c:v>01/2023</c:v>
                </c:pt>
                <c:pt idx="1">
                  <c:v>02/2023</c:v>
                </c:pt>
                <c:pt idx="2">
                  <c:v>03/2023</c:v>
                </c:pt>
                <c:pt idx="3">
                  <c:v>04/2023</c:v>
                </c:pt>
                <c:pt idx="4">
                  <c:v>05/2023</c:v>
                </c:pt>
                <c:pt idx="5">
                  <c:v>06/2023</c:v>
                </c:pt>
                <c:pt idx="6">
                  <c:v>07/2023</c:v>
                </c:pt>
                <c:pt idx="7">
                  <c:v>08/2023</c:v>
                </c:pt>
                <c:pt idx="8">
                  <c:v>09/2023</c:v>
                </c:pt>
                <c:pt idx="9">
                  <c:v>10/2023</c:v>
                </c:pt>
                <c:pt idx="10">
                  <c:v>11/2023</c:v>
                </c:pt>
                <c:pt idx="11">
                  <c:v>12/2023</c:v>
                </c:pt>
              </c:strCache>
            </c:strRef>
          </c:cat>
          <c:val>
            <c:numRef>
              <c:f>'Theft Analysis'!$E$2:$E$14</c:f>
              <c:numCache>
                <c:formatCode>General</c:formatCode>
                <c:ptCount val="12"/>
                <c:pt idx="0">
                  <c:v>7</c:v>
                </c:pt>
                <c:pt idx="1">
                  <c:v>2</c:v>
                </c:pt>
                <c:pt idx="2">
                  <c:v>4</c:v>
                </c:pt>
                <c:pt idx="3">
                  <c:v>9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6</c:v>
                </c:pt>
                <c:pt idx="9">
                  <c:v>4</c:v>
                </c:pt>
                <c:pt idx="10">
                  <c:v>2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B-4C6A-8BD0-474DC93E13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24835632"/>
        <c:axId val="1024836592"/>
      </c:barChart>
      <c:catAx>
        <c:axId val="102483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836592"/>
        <c:crosses val="autoZero"/>
        <c:auto val="1"/>
        <c:lblAlgn val="ctr"/>
        <c:lblOffset val="100"/>
        <c:noMultiLvlLbl val="0"/>
      </c:catAx>
      <c:valAx>
        <c:axId val="10248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83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D819-DB2B-4A6B-8650-6BC51D65AF6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31E9A-AC24-41B2-B9C0-336B6D8FC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2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31E9A-AC24-41B2-B9C0-336B6D8FC7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3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3C7C-06EE-49FF-81AB-9975EED31E3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43DF-6DEF-4E03-9F4B-99B05F80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4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3C7C-06EE-49FF-81AB-9975EED31E3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43DF-6DEF-4E03-9F4B-99B05F80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3C7C-06EE-49FF-81AB-9975EED31E3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43DF-6DEF-4E03-9F4B-99B05F80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3C7C-06EE-49FF-81AB-9975EED31E3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43DF-6DEF-4E03-9F4B-99B05F80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3C7C-06EE-49FF-81AB-9975EED31E3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43DF-6DEF-4E03-9F4B-99B05F80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4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3C7C-06EE-49FF-81AB-9975EED31E3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43DF-6DEF-4E03-9F4B-99B05F80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3C7C-06EE-49FF-81AB-9975EED31E3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43DF-6DEF-4E03-9F4B-99B05F80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1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3C7C-06EE-49FF-81AB-9975EED31E3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43DF-6DEF-4E03-9F4B-99B05F80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7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3C7C-06EE-49FF-81AB-9975EED31E3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43DF-6DEF-4E03-9F4B-99B05F80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3C7C-06EE-49FF-81AB-9975EED31E3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43DF-6DEF-4E03-9F4B-99B05F80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1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3C7C-06EE-49FF-81AB-9975EED31E3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43DF-6DEF-4E03-9F4B-99B05F80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8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D643C7C-06EE-49FF-81AB-9975EED31E3E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E8443DF-6DEF-4E03-9F4B-99B05F803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8E2C-4B73-9FC1-7736-4321C1A3AF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FIREARM VIOLENCE </a:t>
            </a:r>
            <a:r>
              <a:rPr lang="en-US" dirty="0"/>
              <a:t>IN SPRINGFIELD OHIO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E17F9-9370-69E8-3E77-8D41A75A31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  <a:p>
            <a:r>
              <a:rPr lang="en-US" dirty="0"/>
              <a:t>CALEB PERKINS, MSW, LSW</a:t>
            </a:r>
          </a:p>
        </p:txBody>
      </p:sp>
    </p:spTree>
    <p:extLst>
      <p:ext uri="{BB962C8B-B14F-4D97-AF65-F5344CB8AC3E}">
        <p14:creationId xmlns:p14="http://schemas.microsoft.com/office/powerpoint/2010/main" val="29012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5BEE-97EE-D581-F8D1-C616F0F2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SPRINGFIELD CONCERN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401E6AB-29FC-DB7E-86A8-48C7AFA8A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8972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858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D8D40-6C7B-07BF-33C3-0EE9A958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SPRINGFIELD CONCERN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8392CC-5613-06E6-526A-558202FAB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0873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30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E3FA-4F98-C0EA-0A97-9D150AEE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A8427D-9965-C102-96FF-1A0504770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49010"/>
            <a:ext cx="10515599" cy="6359979"/>
          </a:xfrm>
        </p:spPr>
      </p:pic>
    </p:spTree>
    <p:extLst>
      <p:ext uri="{BB962C8B-B14F-4D97-AF65-F5344CB8AC3E}">
        <p14:creationId xmlns:p14="http://schemas.microsoft.com/office/powerpoint/2010/main" val="299014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3886FF-F0A3-D94A-3120-5C18ACDF0D9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6888"/>
            <a:ext cx="10515600" cy="63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9C06-472E-4D32-3C0D-FD0AD5A7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1117"/>
            <a:ext cx="10515600" cy="1075766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268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CBE2-68AC-1785-31FD-BD9D239D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I AM &amp; WHY I’M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60CA-F93E-D279-3DCD-243BA12D1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GUN VIOLENCE PREVENTION COORDINATOR</a:t>
            </a:r>
          </a:p>
          <a:p>
            <a:pPr lvl="1"/>
            <a:r>
              <a:rPr lang="en-US" dirty="0"/>
              <a:t>$1.6 MILLION GRANT THROUGH THE DEPARTMENT OF JUSTICE</a:t>
            </a:r>
          </a:p>
          <a:p>
            <a:pPr lvl="1"/>
            <a:r>
              <a:rPr lang="en-US" dirty="0"/>
              <a:t>PART OF THE FEDERAL GOVERNMENT’S COMMUNITY-BASED VIOLENCE INTERVENTION AND PREVENTION INITIATIVE (CVIPI)</a:t>
            </a:r>
          </a:p>
          <a:p>
            <a:pPr lvl="1"/>
            <a:r>
              <a:rPr lang="en-US" dirty="0"/>
              <a:t>CVIPI CONFERENCE IN CHICAGO</a:t>
            </a:r>
          </a:p>
          <a:p>
            <a:r>
              <a:rPr lang="en-US" dirty="0"/>
              <a:t>PROGRAM NAMING CONTEST IN SCHOOLS  </a:t>
            </a:r>
          </a:p>
          <a:p>
            <a:r>
              <a:rPr lang="en-US" dirty="0"/>
              <a:t>COMMUNITY ASSESSMENT &amp; COMMUNITY AWARENESS</a:t>
            </a:r>
          </a:p>
          <a:p>
            <a:r>
              <a:rPr lang="en-US" dirty="0"/>
              <a:t>STRATEGIC PLANNING</a:t>
            </a:r>
          </a:p>
          <a:p>
            <a:r>
              <a:rPr lang="en-US" dirty="0"/>
              <a:t>PROGRAM INITIATION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1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29E5-84B6-8D13-8A5C-143BDC0D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FOUNDING ORGANIZATIONS</a:t>
            </a:r>
            <a:endParaRPr lang="en-US" dirty="0"/>
          </a:p>
        </p:txBody>
      </p:sp>
      <p:pic>
        <p:nvPicPr>
          <p:cNvPr id="5" name="Content Placeholder 4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EA245042-EC0F-F737-06A4-BE1600779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09" y="4064359"/>
            <a:ext cx="1455354" cy="1427847"/>
          </a:xfrm>
        </p:spPr>
      </p:pic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47D7C4B4-D7BB-2220-30FE-DA42D80D3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98" y="2309362"/>
            <a:ext cx="2066308" cy="1430273"/>
          </a:xfrm>
          <a:prstGeom prst="rect">
            <a:avLst/>
          </a:prstGeom>
        </p:spPr>
      </p:pic>
      <p:pic>
        <p:nvPicPr>
          <p:cNvPr id="11" name="Picture 10" descr="A logo for a school&#10;&#10;Description automatically generated">
            <a:extLst>
              <a:ext uri="{FF2B5EF4-FFF2-40B4-BE49-F238E27FC236}">
                <a16:creationId xmlns:a16="http://schemas.microsoft.com/office/drawing/2014/main" id="{F45BC321-30C8-DB46-7F08-C2E34617E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35" y="4063635"/>
            <a:ext cx="4486829" cy="1426982"/>
          </a:xfrm>
          <a:prstGeom prst="rect">
            <a:avLst/>
          </a:prstGeom>
        </p:spPr>
      </p:pic>
      <p:pic>
        <p:nvPicPr>
          <p:cNvPr id="17" name="Picture 16" descr="A logo of a county&#10;&#10;Description automatically generated">
            <a:extLst>
              <a:ext uri="{FF2B5EF4-FFF2-40B4-BE49-F238E27FC236}">
                <a16:creationId xmlns:a16="http://schemas.microsoft.com/office/drawing/2014/main" id="{330C9C84-07F0-02C7-3FAB-89FA2ABCD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96" y="2309362"/>
            <a:ext cx="1426982" cy="1426982"/>
          </a:xfrm>
          <a:prstGeom prst="rect">
            <a:avLst/>
          </a:prstGeom>
        </p:spPr>
      </p:pic>
      <p:pic>
        <p:nvPicPr>
          <p:cNvPr id="19" name="Picture 18" descr="A blue and white sign with text&#10;&#10;Description automatically generated">
            <a:extLst>
              <a:ext uri="{FF2B5EF4-FFF2-40B4-BE49-F238E27FC236}">
                <a16:creationId xmlns:a16="http://schemas.microsoft.com/office/drawing/2014/main" id="{C6C1480F-E610-7E53-88EE-730CEE6DE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97" y="2309362"/>
            <a:ext cx="2544311" cy="1426982"/>
          </a:xfrm>
          <a:prstGeom prst="rect">
            <a:avLst/>
          </a:prstGeom>
        </p:spPr>
      </p:pic>
      <p:pic>
        <p:nvPicPr>
          <p:cNvPr id="27" name="Picture 26" descr="A close-up of a police badge&#10;&#10;Description automatically generated">
            <a:extLst>
              <a:ext uri="{FF2B5EF4-FFF2-40B4-BE49-F238E27FC236}">
                <a16:creationId xmlns:a16="http://schemas.microsoft.com/office/drawing/2014/main" id="{175A4765-7C77-AA3A-D557-C9AF7328B8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2" y="4063635"/>
            <a:ext cx="1428571" cy="1428571"/>
          </a:xfrm>
          <a:prstGeom prst="rect">
            <a:avLst/>
          </a:prstGeom>
        </p:spPr>
      </p:pic>
      <p:pic>
        <p:nvPicPr>
          <p:cNvPr id="29" name="Picture 28" descr="A logo of a company&#10;&#10;Description automatically generated">
            <a:extLst>
              <a:ext uri="{FF2B5EF4-FFF2-40B4-BE49-F238E27FC236}">
                <a16:creationId xmlns:a16="http://schemas.microsoft.com/office/drawing/2014/main" id="{27960958-232D-9CF4-47F2-9081E19B88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36" y="4062045"/>
            <a:ext cx="1428572" cy="1428572"/>
          </a:xfrm>
          <a:prstGeom prst="rect">
            <a:avLst/>
          </a:prstGeom>
        </p:spPr>
      </p:pic>
      <p:pic>
        <p:nvPicPr>
          <p:cNvPr id="31" name="Picture 30" descr="A blue and yellow logo with a white text and a book and scales of justice&#10;&#10;Description automatically generated">
            <a:extLst>
              <a:ext uri="{FF2B5EF4-FFF2-40B4-BE49-F238E27FC236}">
                <a16:creationId xmlns:a16="http://schemas.microsoft.com/office/drawing/2014/main" id="{D222CF5D-D7AC-1F70-7F29-08A9E5CC09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80" y="4062045"/>
            <a:ext cx="1699030" cy="1428572"/>
          </a:xfrm>
          <a:prstGeom prst="rect">
            <a:avLst/>
          </a:prstGeom>
        </p:spPr>
      </p:pic>
      <p:pic>
        <p:nvPicPr>
          <p:cNvPr id="4" name="Picture 3" descr="A logo for a foundation&#10;&#10;Description automatically generated">
            <a:extLst>
              <a:ext uri="{FF2B5EF4-FFF2-40B4-BE49-F238E27FC236}">
                <a16:creationId xmlns:a16="http://schemas.microsoft.com/office/drawing/2014/main" id="{17BD7B7D-A98A-18DC-956E-2101228E14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25" y="2312654"/>
            <a:ext cx="1898253" cy="14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2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1B63-48EB-CA0F-4661-9FF268DF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NATIONAL CONCERN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748D0-F681-D6C2-E2A7-4A77EDC6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U.S. SURGEON GENERAL DECLARED FIREARM VIOLENCE A </a:t>
            </a:r>
            <a:r>
              <a:rPr lang="en-US" dirty="0">
                <a:solidFill>
                  <a:srgbClr val="FF0000"/>
                </a:solidFill>
              </a:rPr>
              <a:t>PUBLIC HEALTH CRISIS</a:t>
            </a:r>
            <a:r>
              <a:rPr lang="en-US" dirty="0"/>
              <a:t> ON 6/25/2024</a:t>
            </a:r>
          </a:p>
          <a:p>
            <a:pPr lvl="1"/>
            <a:r>
              <a:rPr lang="en-US" dirty="0"/>
              <a:t>LEADING CAUSE OF </a:t>
            </a:r>
            <a:r>
              <a:rPr lang="en-US" dirty="0">
                <a:solidFill>
                  <a:srgbClr val="FF0000"/>
                </a:solidFill>
              </a:rPr>
              <a:t>DEATH</a:t>
            </a:r>
            <a:r>
              <a:rPr lang="en-US" dirty="0"/>
              <a:t> FOR 1-19 YEAR OLDS 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300 </a:t>
            </a:r>
            <a:r>
              <a:rPr lang="en-US" dirty="0">
                <a:solidFill>
                  <a:srgbClr val="FF0000"/>
                </a:solidFill>
              </a:rPr>
              <a:t>MASS SHOOTINGS </a:t>
            </a:r>
            <a:r>
              <a:rPr lang="en-US" dirty="0"/>
              <a:t>IN 2024 AS OF 6/26/2024 (A MASS SHOOTING IS DEFINED AS 4+ INJURIES</a:t>
            </a:r>
            <a:r>
              <a:rPr lang="en-US"/>
              <a:t>/FATALITIES, NOT INCLUDING ASSAILANT) </a:t>
            </a:r>
            <a:r>
              <a:rPr lang="en-US" baseline="30000" dirty="0"/>
              <a:t>2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BLACK AMERICANS ARE 11.5X </a:t>
            </a:r>
            <a:r>
              <a:rPr lang="en-US" dirty="0"/>
              <a:t>MORE LIKELY TO BE VICTIMS OF FIREARM HOMICIDE THAN THEIR WHITE COUNTERPARTS</a:t>
            </a:r>
          </a:p>
          <a:p>
            <a:pPr lvl="2"/>
            <a:r>
              <a:rPr lang="en-US" dirty="0"/>
              <a:t>BLACK MEN 18-24 ARE </a:t>
            </a:r>
            <a:r>
              <a:rPr lang="en-US" dirty="0">
                <a:solidFill>
                  <a:srgbClr val="FF0000"/>
                </a:solidFill>
              </a:rPr>
              <a:t>23X MORE LIKELY </a:t>
            </a:r>
            <a:r>
              <a:rPr lang="en-US" dirty="0"/>
              <a:t>THAN THEIR WHITE COUNTERPARTS </a:t>
            </a:r>
            <a:r>
              <a:rPr lang="en-US" baseline="30000" dirty="0"/>
              <a:t>3</a:t>
            </a:r>
          </a:p>
          <a:p>
            <a:pPr lvl="1"/>
            <a:r>
              <a:rPr lang="en-US" dirty="0"/>
              <a:t>FROM 2019 TO 2022, 15-24 YEAR OLDS MADE UP THE HIGHEST AVERAGE VISITORS TO EMERGENCY ROOMS FOR </a:t>
            </a:r>
            <a:r>
              <a:rPr lang="en-US" dirty="0">
                <a:solidFill>
                  <a:srgbClr val="FF0000"/>
                </a:solidFill>
              </a:rPr>
              <a:t>FIREARM INJURIES </a:t>
            </a:r>
            <a:r>
              <a:rPr lang="en-US" baseline="30000" dirty="0"/>
              <a:t>4</a:t>
            </a:r>
            <a:endParaRPr lang="en-US" baseline="300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41AEB-76EF-F4F5-5EAE-6919F17AC300}"/>
              </a:ext>
            </a:extLst>
          </p:cNvPr>
          <p:cNvSpPr txBox="1"/>
          <p:nvPr/>
        </p:nvSpPr>
        <p:spPr>
          <a:xfrm>
            <a:off x="-239151" y="5592187"/>
            <a:ext cx="117136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       1. 	</a:t>
            </a:r>
            <a:r>
              <a:rPr lang="en-US" sz="1400" dirty="0"/>
              <a:t>Goldstick JE, Cunningham RM, Carter PM. Current Causes of Death in Children and Adolescents in the United States. N Engl J Med. 2022 May  	19;386(20):1955-1956. </a:t>
            </a:r>
            <a:r>
              <a:rPr lang="en-US" sz="1400" dirty="0" err="1"/>
              <a:t>doi</a:t>
            </a:r>
            <a:r>
              <a:rPr lang="en-US" sz="1400" dirty="0"/>
              <a:t>: 10.1056/NEJMc2201761</a:t>
            </a:r>
          </a:p>
          <a:p>
            <a:r>
              <a:rPr lang="en-US" sz="1400" b="1" dirty="0"/>
              <a:t>       2. 	</a:t>
            </a:r>
            <a:r>
              <a:rPr lang="en-US" sz="1400" dirty="0"/>
              <a:t>https://www.gunviolencearchive.org/reports/mass-shooting</a:t>
            </a:r>
          </a:p>
          <a:p>
            <a:r>
              <a:rPr lang="en-US" sz="1400" b="1" dirty="0"/>
              <a:t>       3. 	</a:t>
            </a:r>
            <a:r>
              <a:rPr lang="en-US" sz="1400" dirty="0"/>
              <a:t>https://www.bradyunited.org/resources/research/disproportionate-impact-gun-violence-black-americans</a:t>
            </a:r>
          </a:p>
          <a:p>
            <a:r>
              <a:rPr lang="en-US" sz="1400" b="1" dirty="0"/>
              <a:t>       4.	 </a:t>
            </a:r>
            <a:r>
              <a:rPr lang="en-US" sz="1400" dirty="0"/>
              <a:t>https://www.cdc.gov/mmwr/volumes/73/wr/mm7324a3.htm</a:t>
            </a:r>
          </a:p>
        </p:txBody>
      </p:sp>
    </p:spTree>
    <p:extLst>
      <p:ext uri="{BB962C8B-B14F-4D97-AF65-F5344CB8AC3E}">
        <p14:creationId xmlns:p14="http://schemas.microsoft.com/office/powerpoint/2010/main" val="217660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8575FD-7480-A98B-B8E8-04CE8E879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24" y="544500"/>
            <a:ext cx="11457751" cy="5769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B0E1C8-93D4-E857-6ECB-DAEF6C9E83DF}"/>
              </a:ext>
            </a:extLst>
          </p:cNvPr>
          <p:cNvSpPr/>
          <p:nvPr/>
        </p:nvSpPr>
        <p:spPr>
          <a:xfrm>
            <a:off x="9186203" y="5401994"/>
            <a:ext cx="1856936" cy="548640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38524-6B9F-7BEB-7A20-61F6FD0F09F1}"/>
              </a:ext>
            </a:extLst>
          </p:cNvPr>
          <p:cNvSpPr txBox="1"/>
          <p:nvPr/>
        </p:nvSpPr>
        <p:spPr>
          <a:xfrm>
            <a:off x="1" y="6313500"/>
            <a:ext cx="718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dirty="0"/>
              <a:t>https://publichealth.jhu.edu/center-for-gun-violence-solutions#:~:text=48%2C117,are%20up%2021%25%20since%202019.</a:t>
            </a:r>
          </a:p>
        </p:txBody>
      </p:sp>
    </p:spTree>
    <p:extLst>
      <p:ext uri="{BB962C8B-B14F-4D97-AF65-F5344CB8AC3E}">
        <p14:creationId xmlns:p14="http://schemas.microsoft.com/office/powerpoint/2010/main" val="78300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FB24D0-C2CA-6A57-C63E-23B8DC559DDB}"/>
              </a:ext>
            </a:extLst>
          </p:cNvPr>
          <p:cNvSpPr txBox="1"/>
          <p:nvPr/>
        </p:nvSpPr>
        <p:spPr>
          <a:xfrm>
            <a:off x="0" y="6400345"/>
            <a:ext cx="11043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Source: </a:t>
            </a:r>
            <a:r>
              <a:rPr lang="en-US" sz="1400" dirty="0"/>
              <a:t>Firearm Violence: A Public Health Crisis in America – The Surgeon General’s Advisory 2024</a:t>
            </a:r>
            <a:endParaRPr lang="en-US" sz="1400" b="1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6018484-AADB-19E2-5CF1-FB40E2B8E0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738760"/>
              </p:ext>
            </p:extLst>
          </p:nvPr>
        </p:nvGraphicFramePr>
        <p:xfrm>
          <a:off x="750277" y="500643"/>
          <a:ext cx="10691445" cy="585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9049755" imgH="23812237" progId="Acrobat.Document.2020">
                  <p:embed/>
                </p:oleObj>
              </mc:Choice>
              <mc:Fallback>
                <p:oleObj name="Acrobat Document" r:id="rId2" imgW="19049755" imgH="23812237" progId="Acrobat.Document.202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6018484-AADB-19E2-5CF1-FB40E2B8E0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0277" y="500643"/>
                        <a:ext cx="10691445" cy="5856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58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554C-4E96-CD89-DEFE-7C54ABFB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SPRINGFIELD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955F6-89A0-1451-FACC-7E19320A5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400"/>
              <a:t>CLARK COUNTY DISPATCH </a:t>
            </a:r>
            <a:r>
              <a:rPr lang="en-US" sz="3400" dirty="0"/>
              <a:t>RECEIVED </a:t>
            </a:r>
            <a:r>
              <a:rPr lang="en-US" sz="3400" dirty="0">
                <a:solidFill>
                  <a:srgbClr val="FF0000"/>
                </a:solidFill>
              </a:rPr>
              <a:t>1,170 SHOTS FIRED CALLS </a:t>
            </a:r>
            <a:r>
              <a:rPr lang="en-US" sz="3400" dirty="0"/>
              <a:t>BETWEEN 3/1/2023 </a:t>
            </a:r>
            <a:r>
              <a:rPr lang="en-US" sz="3400"/>
              <a:t>– 6/30/2024 (</a:t>
            </a:r>
            <a:r>
              <a:rPr lang="en-US" sz="3400" dirty="0">
                <a:solidFill>
                  <a:srgbClr val="FF0000"/>
                </a:solidFill>
              </a:rPr>
              <a:t>880 WERE IN SPRINGFIELD</a:t>
            </a:r>
            <a:r>
              <a:rPr lang="en-US" sz="3400" dirty="0"/>
              <a:t>)</a:t>
            </a:r>
          </a:p>
          <a:p>
            <a:pPr lvl="1"/>
            <a:r>
              <a:rPr lang="en-US" sz="2900" dirty="0"/>
              <a:t>SPRINGFIELD ACCOUNTED FOR </a:t>
            </a:r>
            <a:r>
              <a:rPr lang="en-US" sz="2900" dirty="0">
                <a:solidFill>
                  <a:srgbClr val="FF0000"/>
                </a:solidFill>
              </a:rPr>
              <a:t>75.21% </a:t>
            </a:r>
            <a:r>
              <a:rPr lang="en-US" sz="2900" dirty="0"/>
              <a:t>OF THE COUNTY TOTAL</a:t>
            </a:r>
          </a:p>
          <a:p>
            <a:r>
              <a:rPr lang="en-US" sz="3400" dirty="0">
                <a:solidFill>
                  <a:srgbClr val="FF0000"/>
                </a:solidFill>
              </a:rPr>
              <a:t>518 FIREARM INCIDENTS </a:t>
            </a:r>
            <a:r>
              <a:rPr lang="en-US" sz="3400" dirty="0"/>
              <a:t>IN SPRINGFIELD THAT RESULTED IN ARREST/CHARGES BETWEEN 1/1/2021 – 12/31/2023</a:t>
            </a:r>
          </a:p>
          <a:p>
            <a:pPr lvl="1"/>
            <a:r>
              <a:rPr lang="en-US" sz="2900" dirty="0"/>
              <a:t>2021: 165   |   2022: 181   |   2023: 172</a:t>
            </a:r>
          </a:p>
          <a:p>
            <a:r>
              <a:rPr lang="en-US" sz="3400" dirty="0"/>
              <a:t>76 SHOOTINGS RESULTING IN </a:t>
            </a:r>
            <a:r>
              <a:rPr lang="en-US" sz="3400" dirty="0">
                <a:solidFill>
                  <a:srgbClr val="FF0000"/>
                </a:solidFill>
              </a:rPr>
              <a:t>DEATH OR INJURY </a:t>
            </a:r>
            <a:r>
              <a:rPr lang="en-US" sz="3400" dirty="0"/>
              <a:t>BETWEEN 3/1/2023 – 6/30/2024 IN CLARK COUNTY (65 OF THOSE WERE IN SPRINGFIELD)</a:t>
            </a:r>
          </a:p>
          <a:p>
            <a:pPr lvl="1"/>
            <a:r>
              <a:rPr lang="en-US" sz="2900" dirty="0"/>
              <a:t>SPRINGFIELD ACCOUNTED FOR </a:t>
            </a:r>
            <a:r>
              <a:rPr lang="en-US" sz="2900" dirty="0">
                <a:solidFill>
                  <a:srgbClr val="FF0000"/>
                </a:solidFill>
              </a:rPr>
              <a:t>85.52% </a:t>
            </a:r>
            <a:r>
              <a:rPr lang="en-US" sz="2900" dirty="0"/>
              <a:t>OF THE COUNTY TOTAL</a:t>
            </a:r>
          </a:p>
          <a:p>
            <a:r>
              <a:rPr lang="en-US" sz="3400" dirty="0">
                <a:solidFill>
                  <a:srgbClr val="FF0000"/>
                </a:solidFill>
              </a:rPr>
              <a:t>82 FIREARM THEFTS  </a:t>
            </a:r>
            <a:r>
              <a:rPr lang="en-US" sz="3400" dirty="0"/>
              <a:t>FROM 1/1/2023 – 6/11/2024 IN SPRINGFIELD</a:t>
            </a:r>
          </a:p>
          <a:p>
            <a:pPr lvl="1"/>
            <a:r>
              <a:rPr lang="en-US" sz="2900" dirty="0"/>
              <a:t>56 TOTAL THEFTS IN 2023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7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C3555-A40D-5F97-9351-30BFD158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SPRINGFIELD CONCERN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A1E958-DC66-4A27-8BF9-8A25D7DD3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0676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53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6318-9254-A23E-CADA-F3AE0B8F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SPRINGFIELD CONCERN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4FE81C-618C-6B7A-9245-E7C09E0E7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273053"/>
              </p:ext>
            </p:extLst>
          </p:nvPr>
        </p:nvGraphicFramePr>
        <p:xfrm>
          <a:off x="675248" y="1420837"/>
          <a:ext cx="10678551" cy="475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3631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2446</TotalTime>
  <Words>474</Words>
  <Application>Microsoft Office PowerPoint</Application>
  <PresentationFormat>Widescreen</PresentationFormat>
  <Paragraphs>45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Acrobat Document</vt:lpstr>
      <vt:lpstr>FIREARM VIOLENCE IN SPRINGFIELD OHIO</vt:lpstr>
      <vt:lpstr>WHO I AM &amp; WHY I’M HERE</vt:lpstr>
      <vt:lpstr>FOUNDING ORGANIZATIONS</vt:lpstr>
      <vt:lpstr>A NATIONAL CONCERN</vt:lpstr>
      <vt:lpstr>PowerPoint Presentation</vt:lpstr>
      <vt:lpstr>PowerPoint Presentation</vt:lpstr>
      <vt:lpstr>A SPRINGFIELD CONCERN</vt:lpstr>
      <vt:lpstr>A SPRINGFIELD CONCERN</vt:lpstr>
      <vt:lpstr>A SPRINGFIELD CONCERN</vt:lpstr>
      <vt:lpstr>A SPRINGFIELD CONCERN</vt:lpstr>
      <vt:lpstr>A SPRINGFIELD CONCERN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Caleb Perkins</dc:creator>
  <cp:lastModifiedBy>Caleb Perkins</cp:lastModifiedBy>
  <cp:revision>1</cp:revision>
  <dcterms:created xsi:type="dcterms:W3CDTF">2024-06-26T13:36:46Z</dcterms:created>
  <dcterms:modified xsi:type="dcterms:W3CDTF">2024-08-08T13:39:12Z</dcterms:modified>
</cp:coreProperties>
</file>